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62" r:id="rId6"/>
    <p:sldId id="260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4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7A56C-1275-4FA8-9FD4-FF47C84C16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1A62A0-EC56-4731-9184-27F5C1FF08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F86A5-AE5B-478B-9D0C-9EE9C9918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933FE-A54D-4193-B36D-FC7DE66B4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5C6CF-8118-4FDA-9093-34D4CAB3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66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3285C-9F28-4FEA-852D-A9CC8E348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6298E2-3FA8-4460-B431-07DE442A2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6191B-C491-4F41-BEDC-2310F5CC6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43DD3-71A8-4E41-B06A-0C7EFAF3E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2B58D-1A5A-4FC3-8073-BBC58392D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02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68FD6B-B82E-45CF-A964-E2F1BF101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8B833A-222E-4BD0-B2B4-3F7E8F7CE2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978CD-3D83-4BF4-B058-852172A55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2BEE7-928E-4F08-A5D7-2B2CA6A8E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F0F53-DD96-4E7F-9765-FDD739884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67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B264F-5D6A-454D-970F-EDE7A378A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93AC3-ABF0-428E-A562-05C0991E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1696F-0652-45AD-B84C-58960FD77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A8EB5-7D4C-4D3C-A419-64D82EBF6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77886-E538-498B-BF3C-952C9E4A2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58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CB224-B37B-46D5-98B3-97CC3A04D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4DF67-01C4-4B20-8C0D-6F476794B3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036F3-9B87-44B9-BF79-A5A7E4FD3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7C7D1-41BA-4AD5-943E-1264F5052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D6667-FECC-419C-AB64-9FCDC3821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994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1D88-7081-4B05-BB62-18C943D5B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D6230-215B-4A7D-A03F-8B78FEBEEE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C916BB-8933-4837-A154-C5E915CC5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102E5-D55B-492A-95C3-EAE494358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2BAE40-C810-4665-B6AB-6A2BBD88D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DA6802-8E84-490E-A6AD-AB4731B74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015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F7CBD-586D-4917-8D75-774AECCE8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C8A85-1507-4CA7-B6CC-035CDFC4F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0EE49-0447-4D1F-A287-227EC04894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231A16-FEB6-436D-9170-D4A2A7490E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F2A370-1BAD-4CAB-941F-EECE5001F3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1E61F5-B946-4129-B615-3CB21DEB0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A9C867-43C7-41AB-A4E2-95E97AFD5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F82BF3-5DD0-4CC7-B661-BAE4862B4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283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BB848-7BA3-4C76-B1CE-C70E25151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D07D54-4DE6-4853-9FFB-6A3CACCE2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78B2B-A76E-4CAE-A154-32932EE85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12770-AB07-462C-B0C0-EDF476736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335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6A1BA0-6959-4161-BAAD-DD286B34A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220DEE-60BF-4A4D-807C-FE67755D7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3A0B09-DD3C-44E5-A6AB-315FB8804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31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5C55-6D60-4DD9-9FE3-3E2DDF03E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6A5F5-030D-4019-BA51-0908743A1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CAC82-A31B-4C4C-B149-7817C19218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9828B8-E07F-46AE-8E7C-6DD4A1A2A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F3B965-BD6D-462D-860E-4055110A0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AD77EC-DECD-4E07-BC0C-1C0041D10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428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59797-E745-4B70-AD64-F79ED47EB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38DD88-3E14-4938-9C05-293D9EC036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1696F4-96CA-4233-BB02-08420BE55E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A9EA85-8DEF-4931-87C6-509E0B3FC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06AB13-6910-4FA9-86E7-AC28C9B2F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578C98-891E-41D4-AE29-6FA15BEF8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354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659296-A7A6-493B-A93D-CEB40D7BD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F189E-86C2-4BB8-B1F3-763054E05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05539-557B-4A6C-B940-38B6BD1E8E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B4B1F-160A-4B7F-A9BC-1250F58F346D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34A3D-92D4-40A6-95AC-8400E9906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1D48C-D5C9-40F9-AA14-D58684BEC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184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ensorboard" TargetMode="External"/><Relationship Id="rId2" Type="http://schemas.openxmlformats.org/officeDocument/2006/relationships/hyperlink" Target="https://github.com/ultralytics/yolov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hutterstock.com/search/parking+lot+top+view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02AD478-902C-4762-8F63-0E596C107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2440" y="843854"/>
            <a:ext cx="11071860" cy="445966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Yolov5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Anaconda (</a:t>
            </a:r>
            <a:r>
              <a:rPr lang="en-US" altLang="zh-CN" dirty="0"/>
              <a:t>virtual environment with different libraries for python development</a:t>
            </a:r>
            <a:r>
              <a:rPr lang="en-US" dirty="0"/>
              <a:t>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Pycharm</a:t>
            </a:r>
            <a:r>
              <a:rPr lang="en-US" dirty="0"/>
              <a:t> (Python IDE)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cuda10.2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cudnn-10.2-windows10-x64-v7.6.5.32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pytorch1.5.1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Python libraries (</a:t>
            </a:r>
            <a:r>
              <a:rPr lang="en-US" dirty="0" err="1"/>
              <a:t>numpy</a:t>
            </a:r>
            <a:r>
              <a:rPr lang="en-US" dirty="0"/>
              <a:t>, pillow, </a:t>
            </a:r>
            <a:r>
              <a:rPr lang="en-US" dirty="0" err="1"/>
              <a:t>opencv</a:t>
            </a:r>
            <a:r>
              <a:rPr lang="en-US" dirty="0"/>
              <a:t>, and so on)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LabelImg</a:t>
            </a:r>
            <a:r>
              <a:rPr lang="en-US" dirty="0"/>
              <a:t> (labeling)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1DA6B0-3121-452F-BDEA-058DC12CAE30}"/>
              </a:ext>
            </a:extLst>
          </p:cNvPr>
          <p:cNvSpPr txBox="1"/>
          <p:nvPr/>
        </p:nvSpPr>
        <p:spPr>
          <a:xfrm>
            <a:off x="982980" y="259080"/>
            <a:ext cx="7216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Environment and software set up</a:t>
            </a:r>
          </a:p>
        </p:txBody>
      </p:sp>
    </p:spTree>
    <p:extLst>
      <p:ext uri="{BB962C8B-B14F-4D97-AF65-F5344CB8AC3E}">
        <p14:creationId xmlns:p14="http://schemas.microsoft.com/office/powerpoint/2010/main" val="2177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building&#10;&#10;Description automatically generated">
            <a:extLst>
              <a:ext uri="{FF2B5EF4-FFF2-40B4-BE49-F238E27FC236}">
                <a16:creationId xmlns:a16="http://schemas.microsoft.com/office/drawing/2014/main" id="{CEBFADD6-FAA5-40B4-A4B5-7F575DDE86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11" b="7535"/>
          <a:stretch/>
        </p:blipFill>
        <p:spPr>
          <a:xfrm>
            <a:off x="479117" y="882810"/>
            <a:ext cx="6576040" cy="369902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55250-8386-4CB3-9896-EC35AA59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41245" y="216488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Creating training data set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7436F39-21DA-48CD-83C9-712CC74380FD}"/>
              </a:ext>
            </a:extLst>
          </p:cNvPr>
          <p:cNvSpPr txBox="1"/>
          <p:nvPr/>
        </p:nvSpPr>
        <p:spPr>
          <a:xfrm>
            <a:off x="885825" y="4872651"/>
            <a:ext cx="6709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About 150 car top view images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D8998E-092A-41BE-8D4E-4018D2827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1803" y="702500"/>
            <a:ext cx="4581080" cy="40081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524297-264B-4A47-BC27-666CC2271ED3}"/>
              </a:ext>
            </a:extLst>
          </p:cNvPr>
          <p:cNvSpPr txBox="1"/>
          <p:nvPr/>
        </p:nvSpPr>
        <p:spPr>
          <a:xfrm>
            <a:off x="7538085" y="4872651"/>
            <a:ext cx="6709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Using </a:t>
            </a:r>
            <a:r>
              <a:rPr lang="en-US" sz="1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LabelImg</a:t>
            </a: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label out the cars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323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B0540-3667-4D63-A280-AEE51F1AA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40269"/>
          </a:xfrm>
        </p:spPr>
        <p:txBody>
          <a:bodyPr>
            <a:normAutofit fontScale="90000"/>
          </a:bodyPr>
          <a:lstStyle/>
          <a:p>
            <a:r>
              <a:rPr lang="en-US" dirty="0"/>
              <a:t>Training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C067D-43DE-4817-A680-63CFF622A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32" y="2011680"/>
            <a:ext cx="6381598" cy="40494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31A90B-6746-4980-A94B-0944A9658514}"/>
              </a:ext>
            </a:extLst>
          </p:cNvPr>
          <p:cNvSpPr txBox="1"/>
          <p:nvPr/>
        </p:nvSpPr>
        <p:spPr>
          <a:xfrm>
            <a:off x="927464" y="1049383"/>
            <a:ext cx="20113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epochs = 300</a:t>
            </a:r>
          </a:p>
          <a:p>
            <a:r>
              <a:rPr lang="en-US" dirty="0"/>
              <a:t>Image size 640x640</a:t>
            </a:r>
          </a:p>
          <a:p>
            <a:r>
              <a:rPr lang="en-US" dirty="0"/>
              <a:t>yolov5m model</a:t>
            </a:r>
          </a:p>
        </p:txBody>
      </p:sp>
    </p:spTree>
    <p:extLst>
      <p:ext uri="{BB962C8B-B14F-4D97-AF65-F5344CB8AC3E}">
        <p14:creationId xmlns:p14="http://schemas.microsoft.com/office/powerpoint/2010/main" val="2045634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F5505-6123-4A07-BE13-1B04D8F24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684814" cy="451304"/>
          </a:xfrm>
        </p:spPr>
        <p:txBody>
          <a:bodyPr>
            <a:normAutofit fontScale="90000"/>
          </a:bodyPr>
          <a:lstStyle/>
          <a:p>
            <a:r>
              <a:rPr lang="en-US" dirty="0"/>
              <a:t>Training process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9CE2617-7873-4C75-89D3-623D5DBA4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31" y="816430"/>
            <a:ext cx="5709398" cy="3086643"/>
          </a:xfrm>
          <a:prstGeom prst="rect">
            <a:avLst/>
          </a:prstGeo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416D52C-AE4B-42A5-A396-F82C892272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16430"/>
            <a:ext cx="5698420" cy="30866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391675-B9E3-4A6D-994E-041D9636CD1D}"/>
              </a:ext>
            </a:extLst>
          </p:cNvPr>
          <p:cNvSpPr txBox="1"/>
          <p:nvPr/>
        </p:nvSpPr>
        <p:spPr>
          <a:xfrm>
            <a:off x="2569029" y="50770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8E0213-83B2-4759-95A4-BF99633D1DEC}"/>
              </a:ext>
            </a:extLst>
          </p:cNvPr>
          <p:cNvSpPr txBox="1"/>
          <p:nvPr/>
        </p:nvSpPr>
        <p:spPr>
          <a:xfrm>
            <a:off x="872557" y="4203638"/>
            <a:ext cx="75611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estimated time is about 5 hours. (limited by the </a:t>
            </a:r>
            <a:r>
              <a:rPr lang="en-US" dirty="0" err="1"/>
              <a:t>gpu</a:t>
            </a:r>
            <a:r>
              <a:rPr lang="en-US" dirty="0"/>
              <a:t>, GeForce GTX 960M)</a:t>
            </a:r>
          </a:p>
        </p:txBody>
      </p:sp>
    </p:spTree>
    <p:extLst>
      <p:ext uri="{BB962C8B-B14F-4D97-AF65-F5344CB8AC3E}">
        <p14:creationId xmlns:p14="http://schemas.microsoft.com/office/powerpoint/2010/main" val="3977770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ADE3F0-A7A5-488F-A8CD-77DCC0B00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83" y="0"/>
            <a:ext cx="8576582" cy="4509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62E6E6-3B2C-46E6-B6D7-BE190D47EDE9}"/>
              </a:ext>
            </a:extLst>
          </p:cNvPr>
          <p:cNvSpPr txBox="1"/>
          <p:nvPr/>
        </p:nvSpPr>
        <p:spPr>
          <a:xfrm>
            <a:off x="774792" y="4606953"/>
            <a:ext cx="4564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 result</a:t>
            </a:r>
            <a:r>
              <a:rPr lang="en-US"/>
              <a:t>: accuracy:0.95, loss:0,1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894EDB-5685-49DC-AB33-619F1E1FE6A3}"/>
              </a:ext>
            </a:extLst>
          </p:cNvPr>
          <p:cNvSpPr txBox="1"/>
          <p:nvPr/>
        </p:nvSpPr>
        <p:spPr>
          <a:xfrm>
            <a:off x="689883" y="5160951"/>
            <a:ext cx="5028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Generates a weight file which will be used to detect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1043D0A-E8DF-434A-AB63-3123332CD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846" y="5530283"/>
            <a:ext cx="8644619" cy="81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51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D4BCA2-7793-45CA-B1CA-C426473F7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0"/>
            <a:ext cx="6777235" cy="381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9DD92F-F6BC-493E-942A-967A1C89FCEC}"/>
              </a:ext>
            </a:extLst>
          </p:cNvPr>
          <p:cNvSpPr txBox="1"/>
          <p:nvPr/>
        </p:nvSpPr>
        <p:spPr>
          <a:xfrm>
            <a:off x="2004786" y="3885039"/>
            <a:ext cx="2107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camera to test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8E64AE7-B26D-4A7D-981B-452993B1B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831" y="122464"/>
            <a:ext cx="3662133" cy="23819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FE7450-D51E-4AA7-8AA8-4B88382362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773" y="2591288"/>
            <a:ext cx="3312739" cy="206896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AD9092D-129A-4577-BF87-CF605FEF3653}"/>
              </a:ext>
            </a:extLst>
          </p:cNvPr>
          <p:cNvSpPr txBox="1"/>
          <p:nvPr/>
        </p:nvSpPr>
        <p:spPr>
          <a:xfrm>
            <a:off x="8005000" y="4696994"/>
            <a:ext cx="2289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Loading images to test</a:t>
            </a:r>
          </a:p>
        </p:txBody>
      </p:sp>
    </p:spTree>
    <p:extLst>
      <p:ext uri="{BB962C8B-B14F-4D97-AF65-F5344CB8AC3E}">
        <p14:creationId xmlns:p14="http://schemas.microsoft.com/office/powerpoint/2010/main" val="1734658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CC2EB-7EED-4486-B51F-FE2E29812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28F44-3FA0-489C-B883-E36AD78A2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https://github.com/ultralytics/yolov5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https://www.tensorflow.org/tensorboard</a:t>
            </a:r>
            <a:endParaRPr lang="en-US" dirty="0"/>
          </a:p>
          <a:p>
            <a:pPr marL="0" indent="0">
              <a:buNone/>
            </a:pPr>
            <a:r>
              <a:rPr lang="en-US">
                <a:hlinkClick r:id="rId4"/>
              </a:rPr>
              <a:t>https://www.shutterstock.com/search/parking+lot+top+view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052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152</Words>
  <Application>Microsoft Office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Creating training data set</vt:lpstr>
      <vt:lpstr>Training process</vt:lpstr>
      <vt:lpstr>Training process</vt:lpstr>
      <vt:lpstr>PowerPoint Presentation</vt:lpstr>
      <vt:lpstr>PowerPoint Presentation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ma</dc:creator>
  <cp:lastModifiedBy>luke ma</cp:lastModifiedBy>
  <cp:revision>8</cp:revision>
  <dcterms:created xsi:type="dcterms:W3CDTF">2020-11-19T03:07:20Z</dcterms:created>
  <dcterms:modified xsi:type="dcterms:W3CDTF">2020-11-20T18:22:36Z</dcterms:modified>
</cp:coreProperties>
</file>

<file path=docProps/thumbnail.jpeg>
</file>